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0" r:id="rId3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3D8F7"/>
    <a:srgbClr val="4BFBFF"/>
    <a:srgbClr val="B6DF89"/>
    <a:srgbClr val="3981AE"/>
    <a:srgbClr val="047894"/>
    <a:srgbClr val="B8812A"/>
    <a:srgbClr val="8220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470"/>
    <p:restoredTop sz="94303"/>
  </p:normalViewPr>
  <p:slideViewPr>
    <p:cSldViewPr>
      <p:cViewPr varScale="1">
        <p:scale>
          <a:sx n="138" d="100"/>
          <a:sy n="138" d="100"/>
        </p:scale>
        <p:origin x="480" y="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texto 12">
            <a:extLst>
              <a:ext uri="{FF2B5EF4-FFF2-40B4-BE49-F238E27FC236}">
                <a16:creationId xmlns:a16="http://schemas.microsoft.com/office/drawing/2014/main" id="{5EA4B671-AB48-7946-9D27-84FF3AA23F0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3528" y="2651290"/>
            <a:ext cx="5904656" cy="36004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 i="0">
                <a:solidFill>
                  <a:schemeClr val="bg1"/>
                </a:solidFill>
              </a:defRPr>
            </a:lvl1pPr>
          </a:lstStyle>
          <a:p>
            <a:pPr lvl="0"/>
            <a:r>
              <a:rPr lang="es-ES" dirty="0"/>
              <a:t>Nombre Apellido Segundo Apellido</a:t>
            </a:r>
          </a:p>
        </p:txBody>
      </p:sp>
      <p:sp>
        <p:nvSpPr>
          <p:cNvPr id="7" name="Marcador de texto 12">
            <a:extLst>
              <a:ext uri="{FF2B5EF4-FFF2-40B4-BE49-F238E27FC236}">
                <a16:creationId xmlns:a16="http://schemas.microsoft.com/office/drawing/2014/main" id="{E1C56415-88DA-EDD9-F127-B2CBF8BDF21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528" y="2067694"/>
            <a:ext cx="5904656" cy="43581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 i="0">
                <a:solidFill>
                  <a:srgbClr val="B6DF89"/>
                </a:solidFill>
              </a:defRPr>
            </a:lvl1pPr>
          </a:lstStyle>
          <a:p>
            <a:pPr marL="0" marR="0" lvl="0" indent="0" algn="l" defTabSz="162562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s-ES" dirty="0"/>
              <a:t>TÍTULO PONENCIA TÍTULO PONENCIA</a:t>
            </a:r>
          </a:p>
        </p:txBody>
      </p:sp>
      <p:sp>
        <p:nvSpPr>
          <p:cNvPr id="11" name="Marcador de texto 12">
            <a:extLst>
              <a:ext uri="{FF2B5EF4-FFF2-40B4-BE49-F238E27FC236}">
                <a16:creationId xmlns:a16="http://schemas.microsoft.com/office/drawing/2014/main" id="{23DF8E1F-806C-3B53-DA87-B66FA3C4C43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23528" y="3159111"/>
            <a:ext cx="5328592" cy="819419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200" b="0" i="0">
                <a:solidFill>
                  <a:schemeClr val="bg1"/>
                </a:solidFill>
              </a:defRPr>
            </a:lvl1pPr>
          </a:lstStyle>
          <a:p>
            <a:r>
              <a:rPr lang="es-ES" dirty="0" err="1">
                <a:effectLst/>
                <a:latin typeface="Calibri" panose="020F0502020204030204" pitchFamily="34" charset="0"/>
              </a:rPr>
              <a:t>Henduciam</a:t>
            </a:r>
            <a:r>
              <a:rPr lang="es-ES" dirty="0">
                <a:effectLst/>
                <a:latin typeface="Calibri" panose="020F0502020204030204" pitchFamily="34" charset="0"/>
              </a:rPr>
              <a:t> se </a:t>
            </a:r>
            <a:r>
              <a:rPr lang="es-ES" dirty="0" err="1">
                <a:effectLst/>
                <a:latin typeface="Calibri" panose="020F0502020204030204" pitchFamily="34" charset="0"/>
              </a:rPr>
              <a:t>ine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condam</a:t>
            </a:r>
            <a:r>
              <a:rPr lang="es-ES" dirty="0">
                <a:effectLst/>
                <a:latin typeface="Calibri" panose="020F0502020204030204" pitchFamily="34" charset="0"/>
              </a:rPr>
              <a:t> o esto </a:t>
            </a:r>
            <a:r>
              <a:rPr lang="es-ES" dirty="0" err="1">
                <a:effectLst/>
                <a:latin typeface="Calibri" panose="020F0502020204030204" pitchFamily="34" charset="0"/>
              </a:rPr>
              <a:t>essum</a:t>
            </a:r>
            <a:r>
              <a:rPr lang="es-ES" dirty="0">
                <a:effectLst/>
                <a:latin typeface="Calibri" panose="020F0502020204030204" pitchFamily="34" charset="0"/>
              </a:rPr>
              <a:t> no. </a:t>
            </a:r>
            <a:r>
              <a:rPr lang="es-ES" dirty="0" err="1">
                <a:effectLst/>
                <a:latin typeface="Calibri" panose="020F0502020204030204" pitchFamily="34" charset="0"/>
              </a:rPr>
              <a:t>Multus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or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quam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dem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oculus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intiam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vidiem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supionem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etio</a:t>
            </a:r>
            <a:r>
              <a:rPr lang="es-ES" dirty="0">
                <a:effectLst/>
                <a:latin typeface="Calibri" panose="020F0502020204030204" pitchFamily="34" charset="0"/>
              </a:rPr>
              <a:t> cont. Gul </a:t>
            </a:r>
            <a:r>
              <a:rPr lang="es-ES" dirty="0" err="1">
                <a:effectLst/>
                <a:latin typeface="Calibri" panose="020F0502020204030204" pitchFamily="34" charset="0"/>
              </a:rPr>
              <a:t>utere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tem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esse</a:t>
            </a:r>
            <a:r>
              <a:rPr lang="es-ES" dirty="0">
                <a:effectLst/>
                <a:latin typeface="Calibri" panose="020F0502020204030204" pitchFamily="34" charset="0"/>
              </a:rPr>
              <a:t> con </a:t>
            </a:r>
            <a:r>
              <a:rPr lang="es-ES" dirty="0" err="1">
                <a:effectLst/>
                <a:latin typeface="Calibri" panose="020F0502020204030204" pitchFamily="34" charset="0"/>
              </a:rPr>
              <a:t>videt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quos</a:t>
            </a:r>
            <a:r>
              <a:rPr lang="es-ES" dirty="0">
                <a:effectLst/>
                <a:latin typeface="Calibri" panose="020F0502020204030204" pitchFamily="34" charset="0"/>
              </a:rPr>
              <a:t>, que </a:t>
            </a:r>
            <a:r>
              <a:rPr lang="es-ES" dirty="0" err="1">
                <a:effectLst/>
                <a:latin typeface="Calibri" panose="020F0502020204030204" pitchFamily="34" charset="0"/>
              </a:rPr>
              <a:t>maionsum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sperum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imissed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firiciem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etoriocaes</a:t>
            </a:r>
            <a:r>
              <a:rPr lang="es-ES" dirty="0">
                <a:effectLst/>
                <a:latin typeface="Calibri" panose="020F0502020204030204" pitchFamily="34" charset="0"/>
              </a:rPr>
              <a:t> es bon </a:t>
            </a:r>
            <a:r>
              <a:rPr lang="es-ES" dirty="0" err="1">
                <a:effectLst/>
                <a:latin typeface="Calibri" panose="020F0502020204030204" pitchFamily="34" charset="0"/>
              </a:rPr>
              <a:t>tum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ocrit</a:t>
            </a:r>
            <a:r>
              <a:rPr lang="es-ES" dirty="0">
                <a:effectLst/>
                <a:latin typeface="Calibri" panose="020F0502020204030204" pitchFamily="34" charset="0"/>
              </a:rPr>
              <a:t>, </a:t>
            </a:r>
            <a:r>
              <a:rPr lang="es-ES" dirty="0" err="1">
                <a:effectLst/>
                <a:latin typeface="Calibri" panose="020F0502020204030204" pitchFamily="34" charset="0"/>
              </a:rPr>
              <a:t>moraestem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Palabefac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omnictum</a:t>
            </a:r>
            <a:r>
              <a:rPr lang="es-ES" dirty="0">
                <a:effectLst/>
                <a:latin typeface="Calibri" panose="020F0502020204030204" pitchFamily="34" charset="0"/>
              </a:rPr>
              <a:t> </a:t>
            </a:r>
            <a:r>
              <a:rPr lang="es-ES" dirty="0" err="1">
                <a:effectLst/>
                <a:latin typeface="Calibri" panose="020F0502020204030204" pitchFamily="34" charset="0"/>
              </a:rPr>
              <a:t>cia</a:t>
            </a:r>
            <a:endParaRPr lang="es-ES" dirty="0">
              <a:effectLst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729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8678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0542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1625620" rtl="0" eaLnBrk="1" latinLnBrk="0" hangingPunct="1">
        <a:spcBef>
          <a:spcPct val="0"/>
        </a:spcBef>
        <a:buNone/>
        <a:defRPr sz="782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09608" indent="-609608" algn="l" defTabSz="1625620" rtl="0" eaLnBrk="1" latinLnBrk="0" hangingPunct="1">
        <a:spcBef>
          <a:spcPct val="20000"/>
        </a:spcBef>
        <a:buFont typeface="Arial" panose="020B0604020202020204" pitchFamily="34" charset="0"/>
        <a:buChar char="•"/>
        <a:defRPr sz="5689" kern="1200">
          <a:solidFill>
            <a:schemeClr val="tx1"/>
          </a:solidFill>
          <a:latin typeface="+mn-lt"/>
          <a:ea typeface="+mn-ea"/>
          <a:cs typeface="+mn-cs"/>
        </a:defRPr>
      </a:lvl1pPr>
      <a:lvl2pPr marL="1320817" indent="-508006" algn="l" defTabSz="1625620" rtl="0" eaLnBrk="1" latinLnBrk="0" hangingPunct="1">
        <a:spcBef>
          <a:spcPct val="20000"/>
        </a:spcBef>
        <a:buFont typeface="Arial" panose="020B0604020202020204" pitchFamily="34" charset="0"/>
        <a:buChar char="–"/>
        <a:defRPr sz="4978" kern="1200">
          <a:solidFill>
            <a:schemeClr val="tx1"/>
          </a:solidFill>
          <a:latin typeface="+mn-lt"/>
          <a:ea typeface="+mn-ea"/>
          <a:cs typeface="+mn-cs"/>
        </a:defRPr>
      </a:lvl2pPr>
      <a:lvl3pPr marL="2032025" indent="-406405" algn="l" defTabSz="162562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3pPr>
      <a:lvl4pPr marL="2844836" indent="-406405" algn="l" defTabSz="1625620" rtl="0" eaLnBrk="1" latinLnBrk="0" hangingPunct="1">
        <a:spcBef>
          <a:spcPct val="20000"/>
        </a:spcBef>
        <a:buFont typeface="Arial" panose="020B0604020202020204" pitchFamily="34" charset="0"/>
        <a:buChar char="–"/>
        <a:defRPr sz="3556" kern="1200">
          <a:solidFill>
            <a:schemeClr val="tx1"/>
          </a:solidFill>
          <a:latin typeface="+mn-lt"/>
          <a:ea typeface="+mn-ea"/>
          <a:cs typeface="+mn-cs"/>
        </a:defRPr>
      </a:lvl4pPr>
      <a:lvl5pPr marL="3657646" indent="-406405" algn="l" defTabSz="1625620" rtl="0" eaLnBrk="1" latinLnBrk="0" hangingPunct="1">
        <a:spcBef>
          <a:spcPct val="20000"/>
        </a:spcBef>
        <a:buFont typeface="Arial" panose="020B0604020202020204" pitchFamily="34" charset="0"/>
        <a:buChar char="»"/>
        <a:defRPr sz="3556" kern="1200">
          <a:solidFill>
            <a:schemeClr val="tx1"/>
          </a:solidFill>
          <a:latin typeface="+mn-lt"/>
          <a:ea typeface="+mn-ea"/>
          <a:cs typeface="+mn-cs"/>
        </a:defRPr>
      </a:lvl5pPr>
      <a:lvl6pPr marL="4470456" indent="-406405" algn="l" defTabSz="1625620" rtl="0" eaLnBrk="1" latinLnBrk="0" hangingPunct="1">
        <a:spcBef>
          <a:spcPct val="20000"/>
        </a:spcBef>
        <a:buFont typeface="Arial" panose="020B0604020202020204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6pPr>
      <a:lvl7pPr marL="5283266" indent="-406405" algn="l" defTabSz="1625620" rtl="0" eaLnBrk="1" latinLnBrk="0" hangingPunct="1">
        <a:spcBef>
          <a:spcPct val="20000"/>
        </a:spcBef>
        <a:buFont typeface="Arial" panose="020B0604020202020204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7pPr>
      <a:lvl8pPr marL="6096076" indent="-406405" algn="l" defTabSz="1625620" rtl="0" eaLnBrk="1" latinLnBrk="0" hangingPunct="1">
        <a:spcBef>
          <a:spcPct val="20000"/>
        </a:spcBef>
        <a:buFont typeface="Arial" panose="020B0604020202020204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8pPr>
      <a:lvl9pPr marL="6908886" indent="-406405" algn="l" defTabSz="1625620" rtl="0" eaLnBrk="1" latinLnBrk="0" hangingPunct="1">
        <a:spcBef>
          <a:spcPct val="20000"/>
        </a:spcBef>
        <a:buFont typeface="Arial" panose="020B0604020202020204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281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62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3843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5124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6405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7686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68967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0248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C4180C3-E14B-9F66-C5BB-56DBD67FB36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3528" y="2075226"/>
            <a:ext cx="5904656" cy="360040"/>
          </a:xfrm>
        </p:spPr>
        <p:txBody>
          <a:bodyPr/>
          <a:lstStyle/>
          <a:p>
            <a:endParaRPr lang="es-ES_tradnl"/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id="{67FFE1AD-AD66-BE5F-6366-309545C6C9D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23528" y="1491630"/>
            <a:ext cx="5904656" cy="435814"/>
          </a:xfrm>
        </p:spPr>
        <p:txBody>
          <a:bodyPr/>
          <a:lstStyle/>
          <a:p>
            <a:endParaRPr lang="es-ES_tradnl" dirty="0">
              <a:solidFill>
                <a:srgbClr val="53D8F7"/>
              </a:solidFill>
            </a:endParaRPr>
          </a:p>
        </p:txBody>
      </p:sp>
      <p:sp>
        <p:nvSpPr>
          <p:cNvPr id="7" name="Marcador de texto 6">
            <a:extLst>
              <a:ext uri="{FF2B5EF4-FFF2-40B4-BE49-F238E27FC236}">
                <a16:creationId xmlns:a16="http://schemas.microsoft.com/office/drawing/2014/main" id="{102023B6-DC74-F6B6-2AEC-1E4712A5F83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23528" y="2583047"/>
            <a:ext cx="5328592" cy="819419"/>
          </a:xfrm>
        </p:spPr>
        <p:txBody>
          <a:bodyPr/>
          <a:lstStyle/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73596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974870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wrap="none"/>
      <a:lstStyle>
        <a:defPPr algn="l">
          <a:defRPr sz="2400" b="1" dirty="0" smtClean="0"/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0</Words>
  <Application>Microsoft Office PowerPoint</Application>
  <PresentationFormat>Presentación en pantalla (16:9)</PresentationFormat>
  <Paragraphs>0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5" baseType="lpstr">
      <vt:lpstr>Arial</vt:lpstr>
      <vt:lpstr>Calibri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José Manuel Tirado Domínguez</cp:lastModifiedBy>
  <cp:revision>38</cp:revision>
  <dcterms:created xsi:type="dcterms:W3CDTF">2018-10-09T14:28:58Z</dcterms:created>
  <dcterms:modified xsi:type="dcterms:W3CDTF">2026-06-08T17:55:16Z</dcterms:modified>
</cp:coreProperties>
</file>