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6" r:id="rId2"/>
  </p:sldIdLst>
  <p:sldSz cx="32399288" cy="396001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48"/>
    <p:restoredTop sz="94704"/>
  </p:normalViewPr>
  <p:slideViewPr>
    <p:cSldViewPr snapToGrid="0" snapToObjects="1">
      <p:cViewPr varScale="1">
        <p:scale>
          <a:sx n="16" d="100"/>
          <a:sy n="16" d="100"/>
        </p:scale>
        <p:origin x="177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6480867"/>
            <a:ext cx="27539395" cy="1378673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0799268"/>
            <a:ext cx="24299466" cy="9560876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17579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61629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9872559"/>
            <a:ext cx="27944386" cy="16472575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6500971"/>
            <a:ext cx="27944386" cy="8662538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09712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0541716"/>
            <a:ext cx="13769697" cy="2512595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0541716"/>
            <a:ext cx="13769697" cy="2512595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85747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108352"/>
            <a:ext cx="27944386" cy="765420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9707549"/>
            <a:ext cx="13706415" cy="4757520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4465069"/>
            <a:ext cx="13706415" cy="2127593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9707549"/>
            <a:ext cx="13773917" cy="4757520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4465069"/>
            <a:ext cx="13773917" cy="2127593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39097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92889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6136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640012"/>
            <a:ext cx="10449614" cy="9240044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5701703"/>
            <a:ext cx="16402140" cy="28141800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1880056"/>
            <a:ext cx="10449614" cy="22009274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82835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640012"/>
            <a:ext cx="10449614" cy="9240044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5701703"/>
            <a:ext cx="16402140" cy="28141800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1880056"/>
            <a:ext cx="10449614" cy="22009274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48822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7512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108343"/>
            <a:ext cx="6986096" cy="3355932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108343"/>
            <a:ext cx="20553298" cy="3355932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76316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108352"/>
            <a:ext cx="27944386" cy="76542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0541716"/>
            <a:ext cx="27944386" cy="25125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36703516"/>
            <a:ext cx="7289840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06F72-73F6-0749-90D9-76A5B4F08467}" type="datetimeFigureOut">
              <a:rPr lang="es-ES_tradnl" smtClean="0"/>
              <a:t>27/10/2026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36703516"/>
            <a:ext cx="10934760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36703516"/>
            <a:ext cx="7289840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4ED48-7B31-C349-BCC7-BAAB980F598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95633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C0803EA-B316-9690-DCB2-383FB40788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868"/>
            <a:ext cx="32399287" cy="3959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60847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41</TotalTime>
  <Words>0</Words>
  <Application>Microsoft Office PowerPoint</Application>
  <PresentationFormat>Personalizado</PresentationFormat>
  <Paragraphs>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Noemi Alonso</dc:creator>
  <cp:lastModifiedBy>José Manuel Tirado Domínguez</cp:lastModifiedBy>
  <cp:revision>13</cp:revision>
  <dcterms:created xsi:type="dcterms:W3CDTF">2018-10-09T20:44:09Z</dcterms:created>
  <dcterms:modified xsi:type="dcterms:W3CDTF">2026-10-27T10:29:29Z</dcterms:modified>
</cp:coreProperties>
</file>